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23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24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5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26.png" ContentType="image/png"/>
  <Override PartName="/ppt/media/image3.png" ContentType="image/png"/>
  <Override PartName="/ppt/media/image22.png" ContentType="image/png"/>
  <Override PartName="/ppt/media/image16.png" ContentType="image/pn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0C4E3D-D5CC-4C75-B388-E099EDA46DE5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pPr>
              <a:lnSpc>
                <a:spcPct val="100000"/>
              </a:lnSpc>
            </a:pPr>
            <a:r>
              <a:rPr lang="fr-FR" sz="1100"/>
              <a:t>https://soundcloud.com/snooplion/snoop-lion-here-comes-the-king</a:t>
            </a:r>
            <a:endParaRPr/>
          </a:p>
          <a:p>
            <a:pPr>
              <a:lnSpc>
                <a:spcPct val="100000"/>
              </a:lnSpc>
            </a:pPr>
            <a:r>
              <a:rPr lang="fr-FR" sz="1100"/>
              <a:t>http://www.dailymotion.com/video/xhplpb_snoop-dogg-vs-david-guetta-sweat-snoop-dogg-vs-david-guetta-remix_music?search_algo=2#.U</a:t>
            </a:r>
            <a:endParaRPr/>
          </a:p>
          <a:p>
            <a:pPr>
              <a:lnSpc>
                <a:spcPct val="100000"/>
              </a:lnSpc>
            </a:pPr>
            <a:r>
              <a:rPr lang="fr-FR" sz="1100"/>
              <a:t>https://soundcloud.com/snooplion/no-guns-allowed-feat-drake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pPr>
              <a:lnSpc>
                <a:spcPct val="100000"/>
              </a:lnSpc>
            </a:pPr>
            <a:r>
              <a:rPr lang="fr-FR" sz="1100"/>
              <a:t>http://ftp.drupal.org/files/projects/dartik-7.x-1.2.tar.gz</a:t>
            </a: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pPr>
              <a:lnSpc>
                <a:spcPct val="100000"/>
              </a:lnSpc>
            </a:pPr>
            <a:r>
              <a:rPr lang="fr-FR" sz="1100"/>
              <a:t>scald est une solution de gestion de média avancé pour scald, il permet entre autre un drag and drop de différents asset média:</a:t>
            </a:r>
            <a:endParaRPr/>
          </a:p>
          <a:p>
            <a:pPr>
              <a:lnSpc>
                <a:spcPct val="100000"/>
              </a:lnSpc>
            </a:pPr>
            <a:r>
              <a:rPr lang="fr-FR" sz="1100"/>
              <a:t>Images, Sons, Videos, Pdf's, Tweets, Status FB, slideshares, flickr .... </a:t>
            </a: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pPr>
              <a:lnSpc>
                <a:spcPct val="100000"/>
              </a:lnSpc>
            </a:pPr>
            <a:r>
              <a:rPr lang="fr-FR" sz="1100"/>
              <a:t>vocabulaire sons : sera utilisé pour tagguer les articles de type son</a:t>
            </a: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194360"/>
            <a:ext cx="822888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96600" y="4194360"/>
            <a:ext cx="2968920" cy="2368800"/>
          </a:xfrm>
          <a:prstGeom prst="rect">
            <a:avLst/>
          </a:prstGeom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80280" y="4194360"/>
            <a:ext cx="2968920" cy="236880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96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6292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96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194360"/>
            <a:ext cx="822852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4360"/>
            <a:ext cx="822888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96600" y="4194360"/>
            <a:ext cx="2968920" cy="2368800"/>
          </a:xfrm>
          <a:prstGeom prst="rect">
            <a:avLst/>
          </a:prstGeom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80280" y="4194360"/>
            <a:ext cx="2968920" cy="236880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6292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96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419436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194360"/>
            <a:ext cx="8228520" cy="236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96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95040" y="2857680"/>
            <a:ext cx="9048600" cy="1142280"/>
          </a:xfrm>
          <a:prstGeom prst="rect">
            <a:avLst/>
          </a:prstGeom>
          <a:noFill/>
        </p:spPr>
        <p:txBody>
          <a:bodyPr anchor="b" bIns="91440" lIns="90000" rIns="90000" tIns="91440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ffffff"/>
                </a:solidFill>
                <a:latin typeface="Arial"/>
                <a:ea typeface="Arial"/>
              </a:rPr>
              <a:t>Construire un site média en 120 minutes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172440" y="4150080"/>
            <a:ext cx="3543480" cy="13338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Pierre Cotinière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http://www.ows.fr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http://twitter.com/cpiotre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Ajout du contenu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 contenu ressource son avec un son de soundcloud dans l atom reference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https://soundcloud.com/snooplion/snoop-lion-here-comes-the-king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 contenu ressource son avec une vidéo de dailymotion dans le body avec taxo concerts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http://www.dailymotion.com/video/xhplpb_snoop-dogg-vs-david-guetta-sweat-snoop-dogg-vs-david-guetta-remix_music?search_algo=2#.U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 contenu ressource son avec un son dans le body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lang="fr-FR" sz="1100">
                <a:solidFill>
                  <a:srgbClr val="ffffff"/>
                </a:solidFill>
                <a:latin typeface="Arial"/>
                <a:ea typeface="Arial"/>
              </a:rPr>
              <a:t>https://soundcloud.com/snooplion/no-guns-allowed-feat-drake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4" nodeType="tmRoot" restart="never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Ajout d'un module : scald flickr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drush dl scald_flickr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des keys flickr  : a1e3db0d3ca97e0a8d3caa3ac76c3cc8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secret : 7a33bc81c0e95834</a:t>
            </a:r>
            <a:endParaRPr/>
          </a:p>
        </p:txBody>
      </p:sp>
    </p:spTree>
  </p:cSld>
  <p:timing>
    <p:tnLst>
      <p:par>
        <p:cTn dur="indefinite" id="26" nodeType="tmRoot" restart="never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Ajout d' articles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Snoop picture gallery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Avec une photo flickr : http://www.flickr.com/photos/dricoco/8642266149/in/photostream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un autre article  avec un tweet : https://twitter.com/SnoopDogg/status/321774983531597824</a:t>
            </a:r>
            <a:endParaRPr/>
          </a:p>
        </p:txBody>
      </p:sp>
    </p:spTree>
  </p:cSld>
  <p:timing>
    <p:tnLst>
      <p:par>
        <p:cTn dur="indefinite" id="28" nodeType="tmRoot" restart="never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Création des vues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vue de type article avec node récents et avec chemin : accueil pour la placer que la page d'accueil.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display de type bloc pour lister les dernières pistes : content type ressource filtré par taxonomie piste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display de type bloc pour lister les dernièrs concerts : content type ressource filtré par taxonomie concert</a:t>
            </a:r>
            <a:endParaRPr/>
          </a:p>
        </p:txBody>
      </p:sp>
    </p:spTree>
  </p:cSld>
  <p:timing>
    <p:tnLst>
      <p:par>
        <p:cTn dur="indefinite" id="30" nodeType="tmRoot" restart="never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Installation / configuration du thème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drush dl dartik ou wget http://ftp.drupal.org/files/projects/dartik-7.x-1.2.tar.gz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Activation du thème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configuration des blocs dans la sidebar</a:t>
            </a:r>
            <a:endParaRPr/>
          </a:p>
        </p:txBody>
      </p:sp>
    </p:spTree>
  </p:cSld>
  <p:timing>
    <p:tnLst>
      <p:par>
        <p:cTn dur="indefinite" id="32" nodeType="tmRoot" restart="never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Installation du module font your face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drush dl fontyourface ou wget http://ftp.drupal.org/files/projects/fontyourface-7.x-2.7.tar.gz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Activation de polices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Choix des polices  en fonction du label</a:t>
            </a:r>
            <a:endParaRPr/>
          </a:p>
        </p:txBody>
      </p:sp>
    </p:spTree>
  </p:cSld>
  <p:timing>
    <p:tnLst>
      <p:par>
        <p:cTn dur="indefinite" id="34" nodeType="tmRoot" restart="never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Gestion des utilisateurs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role "contributeur"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Configuration des permissions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utilisateur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Activation du module dashboard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6" nodeType="tmRoot" restart="never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Finition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Configuration du nom du site, du slogan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Personnalisation du dashboard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8" nodeType="tmRoot" restart="never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Bienvenue sur votre nouveau site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Drupal rox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Merci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4229280" y="1885680"/>
            <a:ext cx="4098240" cy="4465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timing>
    <p:tnLst>
      <p:par>
        <p:cTn dur="indefinite" id="40" nodeType="tmRoot" restart="never">
          <p:childTnLst>
            <p:seq>
              <p:cTn dur="indefinite" id="41" nodeType="mainSeq">
                <p:childTnLst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6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72440" y="4150080"/>
            <a:ext cx="3543480" cy="13338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Pierre Cotinière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http://www.ows.fr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http://twitter.com/cpiotre </a:t>
            </a: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Pierre Cotinière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Associé fondateur d'Open Web Solutions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Expert Drupal depuis 2006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Au programme : Création d'un site de musique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Installation Scald Galaxy Distribution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Taxonomies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Types de contenus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menus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Configuration Scald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des vues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Choix du Thème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Qu'est ce qu'une distribution 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Pourquoi scald ?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Gestion de médias avancée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d'une librairie média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drag and drop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moteur de recherche dans les médias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Le module scald : http://drupal.org/project/scald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Les providers scald : https://drupal.org/node/1895554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Providers Scald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203040" y="1994040"/>
            <a:ext cx="5414400" cy="427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4" name="CustomShape 3"/>
          <p:cNvSpPr/>
          <p:nvPr/>
        </p:nvSpPr>
        <p:spPr>
          <a:xfrm>
            <a:off x="240840" y="6408000"/>
            <a:ext cx="5518800" cy="34632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r>
              <a:rPr lang="fr-FR">
                <a:solidFill>
                  <a:srgbClr val="ffffff"/>
                </a:solidFill>
              </a:rPr>
              <a:t>Liste des providers : https://drupal.org/node/1895554</a:t>
            </a:r>
            <a:endParaRPr/>
          </a:p>
        </p:txBody>
      </p:sp>
      <p:pic>
        <p:nvPicPr>
          <p:cNvPr descr="" id="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904000" y="3412800"/>
            <a:ext cx="2857320" cy="177120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dur="indefinite" id="10" nodeType="mainSeq">
                <p:childTnLst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5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10160" y="911520"/>
            <a:ext cx="8885880" cy="594612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Installation de la distribution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drush dl scald_galaxy (ou wget http://ftp.drupal.org/files/projects/scald_galaxy-7.x-1.3-core.tar.gz)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On renomme le repertoire en scald_galaxy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On ajout les droits sur le répertoire sites/default pour que le serveur web ai les droits en écriture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cp sites/default/default.settings.php sites/default/settings.php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On ajoute les traductions françaises à partir de localize.drupal.org. puis on ajoute le fr.po dans profiles/scald_galaxy/translations/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Lancement de l'installation sur http://localhost/install.php?profile_scald_galaxy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Configuration des accès bdd, du username...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6" nodeType="tmRoot" restart="never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Création des taxonomies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du vocabulaire Sons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terme : Concerts + alias du terme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terme : Pistes + alias du terme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8" nodeType="tmRoot" restart="never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0160" y="1199520"/>
            <a:ext cx="8885880" cy="553320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Création des menus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 item de menu : Concerts qui pointe vers chemin de taxonomie : concerts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d'un item de menu : Pistes qui pointe vers chemin de taxonomie : pistes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0" nodeType="tmRoot" restart="never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10160" y="1199520"/>
            <a:ext cx="8885880" cy="6072120"/>
          </a:xfrm>
          <a:prstGeom prst="rect">
            <a:avLst/>
          </a:prstGeom>
          <a:noFill/>
        </p:spPr>
        <p:txBody>
          <a:bodyPr bIns="91440" lIns="90000" rIns="90000" tIns="91440"/>
          <a:p>
            <a:pPr>
              <a:lnSpc>
                <a:spcPct val="100000"/>
              </a:lnSpc>
            </a:pPr>
            <a:r>
              <a:rPr lang="fr-FR" sz="3000">
                <a:solidFill>
                  <a:srgbClr val="ffffff"/>
                </a:solidFill>
                <a:latin typeface="Arial"/>
                <a:ea typeface="Arial"/>
              </a:rPr>
              <a:t>Création des types de contenu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Création du type de contenu ressource son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Edition du champ body pour activer la librairie scald et le drag and drop dans ce champ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champ atom reference : ressource son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Ajout d'un champ term reference qui pointe vers la taxonomie sons</a:t>
            </a:r>
            <a:endParaRPr/>
          </a:p>
          <a:p>
            <a:pPr algn="ctr">
              <a:lnSpc>
                <a:spcPct val="100000"/>
              </a:lnSpc>
              <a:buSzPct val="25000"/>
              <a:buFont typeface="StarSymbol"/>
              <a:buChar char="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"/>
            </a:pP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r-FR" sz="2400">
                <a:solidFill>
                  <a:srgbClr val="ffffff"/>
                </a:solidFill>
                <a:latin typeface="Arial"/>
                <a:ea typeface="Arial"/>
              </a:rPr>
              <a:t>On édite le display du type de contenu pour selectionner le format Editor representation et le label inline pour le champ ressource son</a:t>
            </a:r>
            <a:endParaRPr/>
          </a:p>
        </p:txBody>
      </p:sp>
    </p:spTree>
  </p:cSld>
  <p:timing>
    <p:tnLst>
      <p:par>
        <p:cTn dur="indefinite" id="22" nodeType="tmRoot" restart="never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